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57" r:id="rId5"/>
    <p:sldId id="261" r:id="rId6"/>
  </p:sldIdLst>
  <p:sldSz cx="43891200" cy="32918400"/>
  <p:notesSz cx="6858000" cy="9144000"/>
  <p:defaultText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51" autoAdjust="0"/>
    <p:restoredTop sz="88930" autoAdjust="0"/>
  </p:normalViewPr>
  <p:slideViewPr>
    <p:cSldViewPr>
      <p:cViewPr varScale="1">
        <p:scale>
          <a:sx n="13" d="100"/>
          <a:sy n="13" d="100"/>
        </p:scale>
        <p:origin x="1612" y="104"/>
      </p:cViewPr>
      <p:guideLst>
        <p:guide orient="horz" pos="10368"/>
        <p:guide pos="13824"/>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8" d="100"/>
          <a:sy n="58" d="100"/>
        </p:scale>
        <p:origin x="324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59D057C-C781-10E7-816E-ED4CD880D18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B8E5BCC-2636-9BA7-E260-3A5366CD2FA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450C676-2EC2-4B9A-AB72-60C67EF2FF06}" type="datetimeFigureOut">
              <a:rPr lang="en-US" smtClean="0"/>
              <a:t>9/5/2025</a:t>
            </a:fld>
            <a:endParaRPr lang="en-US"/>
          </a:p>
        </p:txBody>
      </p:sp>
      <p:sp>
        <p:nvSpPr>
          <p:cNvPr id="4" name="Footer Placeholder 3">
            <a:extLst>
              <a:ext uri="{FF2B5EF4-FFF2-40B4-BE49-F238E27FC236}">
                <a16:creationId xmlns:a16="http://schemas.microsoft.com/office/drawing/2014/main" id="{8B29D206-79B7-5280-E668-BEF45A1D884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304885E-B463-392B-A5AC-16406CEA246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74526F-4685-4778-B9F0-FF74A5A675D1}" type="slidenum">
              <a:rPr lang="en-US" smtClean="0"/>
              <a:t>‹#›</a:t>
            </a:fld>
            <a:endParaRPr lang="en-US"/>
          </a:p>
        </p:txBody>
      </p:sp>
    </p:spTree>
    <p:extLst>
      <p:ext uri="{BB962C8B-B14F-4D97-AF65-F5344CB8AC3E}">
        <p14:creationId xmlns:p14="http://schemas.microsoft.com/office/powerpoint/2010/main" val="7609767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11FA28-4ABF-468A-A77C-6499CDC2F1AF}" type="datetimeFigureOut">
              <a:rPr lang="en-US" smtClean="0"/>
              <a:t>9/5/2025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E4A84A-AEDB-4C19-93CE-6410AF829C46}" type="slidenum">
              <a:rPr lang="en-US" smtClean="0"/>
              <a:t>‹#›</a:t>
            </a:fld>
            <a:endParaRPr lang="en-US"/>
          </a:p>
        </p:txBody>
      </p:sp>
    </p:spTree>
    <p:extLst>
      <p:ext uri="{BB962C8B-B14F-4D97-AF65-F5344CB8AC3E}">
        <p14:creationId xmlns:p14="http://schemas.microsoft.com/office/powerpoint/2010/main" val="117246499"/>
      </p:ext>
    </p:extLst>
  </p:cSld>
  <p:clrMap bg1="lt1" tx1="dk1" bg2="lt2" tx2="dk2" accent1="accent1" accent2="accent2" accent3="accent3" accent4="accent4" accent5="accent5" accent6="accent6" hlink="hlink" folHlink="folHlink"/>
  <p:notesStyle>
    <a:lvl1pPr marL="0" algn="l" defTabSz="4389120" rtl="0" eaLnBrk="1" latinLnBrk="0" hangingPunct="1">
      <a:defRPr sz="5760" kern="1200">
        <a:solidFill>
          <a:schemeClr val="tx1"/>
        </a:solidFill>
        <a:latin typeface="+mn-lt"/>
        <a:ea typeface="+mn-ea"/>
        <a:cs typeface="+mn-cs"/>
      </a:defRPr>
    </a:lvl1pPr>
    <a:lvl2pPr marL="2194560" algn="l" defTabSz="4389120" rtl="0" eaLnBrk="1" latinLnBrk="0" hangingPunct="1">
      <a:defRPr sz="5760" kern="1200">
        <a:solidFill>
          <a:schemeClr val="tx1"/>
        </a:solidFill>
        <a:latin typeface="+mn-lt"/>
        <a:ea typeface="+mn-ea"/>
        <a:cs typeface="+mn-cs"/>
      </a:defRPr>
    </a:lvl2pPr>
    <a:lvl3pPr marL="4389120" algn="l" defTabSz="4389120" rtl="0" eaLnBrk="1" latinLnBrk="0" hangingPunct="1">
      <a:defRPr sz="5760" kern="1200">
        <a:solidFill>
          <a:schemeClr val="tx1"/>
        </a:solidFill>
        <a:latin typeface="+mn-lt"/>
        <a:ea typeface="+mn-ea"/>
        <a:cs typeface="+mn-cs"/>
      </a:defRPr>
    </a:lvl3pPr>
    <a:lvl4pPr marL="6583680" algn="l" defTabSz="4389120" rtl="0" eaLnBrk="1" latinLnBrk="0" hangingPunct="1">
      <a:defRPr sz="5760" kern="1200">
        <a:solidFill>
          <a:schemeClr val="tx1"/>
        </a:solidFill>
        <a:latin typeface="+mn-lt"/>
        <a:ea typeface="+mn-ea"/>
        <a:cs typeface="+mn-cs"/>
      </a:defRPr>
    </a:lvl4pPr>
    <a:lvl5pPr marL="8778240" algn="l" defTabSz="4389120" rtl="0" eaLnBrk="1" latinLnBrk="0" hangingPunct="1">
      <a:defRPr sz="5760" kern="1200">
        <a:solidFill>
          <a:schemeClr val="tx1"/>
        </a:solidFill>
        <a:latin typeface="+mn-lt"/>
        <a:ea typeface="+mn-ea"/>
        <a:cs typeface="+mn-cs"/>
      </a:defRPr>
    </a:lvl5pPr>
    <a:lvl6pPr marL="10972800" algn="l" defTabSz="4389120" rtl="0" eaLnBrk="1" latinLnBrk="0" hangingPunct="1">
      <a:defRPr sz="5760" kern="1200">
        <a:solidFill>
          <a:schemeClr val="tx1"/>
        </a:solidFill>
        <a:latin typeface="+mn-lt"/>
        <a:ea typeface="+mn-ea"/>
        <a:cs typeface="+mn-cs"/>
      </a:defRPr>
    </a:lvl6pPr>
    <a:lvl7pPr marL="13167360" algn="l" defTabSz="4389120" rtl="0" eaLnBrk="1" latinLnBrk="0" hangingPunct="1">
      <a:defRPr sz="5760" kern="1200">
        <a:solidFill>
          <a:schemeClr val="tx1"/>
        </a:solidFill>
        <a:latin typeface="+mn-lt"/>
        <a:ea typeface="+mn-ea"/>
        <a:cs typeface="+mn-cs"/>
      </a:defRPr>
    </a:lvl7pPr>
    <a:lvl8pPr marL="15361920" algn="l" defTabSz="4389120" rtl="0" eaLnBrk="1" latinLnBrk="0" hangingPunct="1">
      <a:defRPr sz="5760" kern="1200">
        <a:solidFill>
          <a:schemeClr val="tx1"/>
        </a:solidFill>
        <a:latin typeface="+mn-lt"/>
        <a:ea typeface="+mn-ea"/>
        <a:cs typeface="+mn-cs"/>
      </a:defRPr>
    </a:lvl8pPr>
    <a:lvl9pPr marL="17556480" algn="l" defTabSz="4389120" rtl="0" eaLnBrk="1" latinLnBrk="0" hangingPunct="1">
      <a:defRPr sz="576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Text Box 4">
            <a:extLst>
              <a:ext uri="{FF2B5EF4-FFF2-40B4-BE49-F238E27FC236}">
                <a16:creationId xmlns:a16="http://schemas.microsoft.com/office/drawing/2014/main" id="{95179849-78A1-C046-C4FF-8FB4B8609039}"/>
              </a:ext>
            </a:extLst>
          </p:cNvPr>
          <p:cNvSpPr txBox="1">
            <a:spLocks noChangeArrowheads="1"/>
          </p:cNvSpPr>
          <p:nvPr userDrawn="1"/>
        </p:nvSpPr>
        <p:spPr bwMode="auto">
          <a:xfrm>
            <a:off x="13563600" y="29641800"/>
            <a:ext cx="16840200" cy="2057400"/>
          </a:xfrm>
          <a:prstGeom prst="rect">
            <a:avLst/>
          </a:prstGeom>
          <a:solidFill>
            <a:srgbClr val="FFFFFF"/>
          </a:solidFill>
          <a:ln w="9525">
            <a:solidFill>
              <a:srgbClr val="000000"/>
            </a:solidFill>
            <a:miter lim="800000"/>
            <a:headEnd/>
            <a:tailEnd/>
          </a:ln>
        </p:spPr>
        <p:txBody>
          <a:bodyPr rot="0" vert="horz" wrap="square" lIns="438912" tIns="219456" rIns="438912" bIns="219456" anchor="t" anchorCtr="0">
            <a:noAutofit/>
          </a:bodyPr>
          <a:lstStyle/>
          <a:p>
            <a:pPr>
              <a:lnSpc>
                <a:spcPct val="115000"/>
              </a:lnSpc>
            </a:pPr>
            <a:r>
              <a:rPr lang="en-US" sz="2400" dirty="0"/>
              <a:t>WARNING - This information may be subject to the Export Administration Regulations (EAR) pursuant to 15 C.F.R. Parts 730-774. Transfer of this data by any means to a non-U.S. person, whether in the United States or abroad without the proper U.S. government authorization is strictly prohibited. Violations of the EAR may be subject to both criminal and administrative penalties under the Export Control reform Act of 2018 (50 U.S.C. §§ 4801-4852).</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a:extLst>
              <a:ext uri="{FF2B5EF4-FFF2-40B4-BE49-F238E27FC236}">
                <a16:creationId xmlns:a16="http://schemas.microsoft.com/office/drawing/2014/main" id="{FD813711-D4E8-67D4-3F9A-B24E9510A6D6}"/>
              </a:ext>
            </a:extLst>
          </p:cNvPr>
          <p:cNvSpPr>
            <a:spLocks noGrp="1"/>
          </p:cNvSpPr>
          <p:nvPr>
            <p:ph type="body" idx="1" hasCustomPrompt="1"/>
          </p:nvPr>
        </p:nvSpPr>
        <p:spPr>
          <a:xfrm>
            <a:off x="3840480" y="2326733"/>
            <a:ext cx="36210240" cy="1026067"/>
          </a:xfrm>
        </p:spPr>
        <p:txBody>
          <a:bodyPr anchor="b">
            <a:normAutofit/>
          </a:bodyPr>
          <a:lstStyle>
            <a:lvl1pPr marL="0" indent="0" algn="ctr">
              <a:buNone/>
              <a:defRPr sz="4000" b="1" spc="1080">
                <a:solidFill>
                  <a:srgbClr val="00BCE4"/>
                </a:solidFill>
                <a:latin typeface="+mj-lt"/>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dirty="0"/>
              <a:t>CLICK TO EDIT AUTHOR LIST</a:t>
            </a:r>
          </a:p>
        </p:txBody>
      </p:sp>
    </p:spTree>
    <p:extLst>
      <p:ext uri="{BB962C8B-B14F-4D97-AF65-F5344CB8AC3E}">
        <p14:creationId xmlns:p14="http://schemas.microsoft.com/office/powerpoint/2010/main" val="42640600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40480" y="371921"/>
            <a:ext cx="36210240" cy="195481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194560" y="4389127"/>
            <a:ext cx="39502080" cy="2624990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7" name="AutoShape 7"/>
          <p:cNvCxnSpPr>
            <a:cxnSpLocks noChangeShapeType="1"/>
          </p:cNvCxnSpPr>
          <p:nvPr userDrawn="1"/>
        </p:nvCxnSpPr>
        <p:spPr bwMode="auto">
          <a:xfrm>
            <a:off x="0" y="3339168"/>
            <a:ext cx="43891200" cy="0"/>
          </a:xfrm>
          <a:prstGeom prst="straightConnector1">
            <a:avLst/>
          </a:prstGeom>
          <a:noFill/>
          <a:ln w="38100">
            <a:solidFill>
              <a:schemeClr val="accent1"/>
            </a:solidFill>
            <a:round/>
            <a:headEnd/>
            <a:tailEnd/>
          </a:ln>
        </p:spPr>
      </p:cxnSp>
      <p:sp>
        <p:nvSpPr>
          <p:cNvPr id="4" name="TextBox 3"/>
          <p:cNvSpPr txBox="1"/>
          <p:nvPr userDrawn="1"/>
        </p:nvSpPr>
        <p:spPr>
          <a:xfrm>
            <a:off x="274322" y="31662679"/>
            <a:ext cx="13390269" cy="830997"/>
          </a:xfrm>
          <a:prstGeom prst="rect">
            <a:avLst/>
          </a:prstGeom>
          <a:noFill/>
        </p:spPr>
        <p:txBody>
          <a:bodyPr wrap="none" rtlCol="0">
            <a:spAutoFit/>
          </a:bodyPr>
          <a:lstStyle/>
          <a:p>
            <a:r>
              <a:rPr lang="en-US" sz="4800" dirty="0"/>
              <a:t>2026 </a:t>
            </a:r>
            <a:r>
              <a:rPr lang="en-US" sz="4800" dirty="0" err="1"/>
              <a:t>GOMACTech</a:t>
            </a:r>
            <a:r>
              <a:rPr lang="en-US" sz="4800" baseline="0" dirty="0"/>
              <a:t>  |  &lt;Date of Poster e.g. 11 MAR 2026&gt;</a:t>
            </a:r>
            <a:endParaRPr lang="en-US" sz="4800" dirty="0"/>
          </a:p>
        </p:txBody>
      </p:sp>
      <p:sp>
        <p:nvSpPr>
          <p:cNvPr id="7" name="TextBox 6">
            <a:extLst>
              <a:ext uri="{FF2B5EF4-FFF2-40B4-BE49-F238E27FC236}">
                <a16:creationId xmlns:a16="http://schemas.microsoft.com/office/drawing/2014/main" id="{DC9662F2-43E4-1114-DFDD-CCB784743FA4}"/>
              </a:ext>
            </a:extLst>
          </p:cNvPr>
          <p:cNvSpPr txBox="1"/>
          <p:nvPr userDrawn="1"/>
        </p:nvSpPr>
        <p:spPr>
          <a:xfrm>
            <a:off x="21491789" y="3"/>
            <a:ext cx="907620" cy="707886"/>
          </a:xfrm>
          <a:prstGeom prst="rect">
            <a:avLst/>
          </a:prstGeom>
          <a:noFill/>
        </p:spPr>
        <p:txBody>
          <a:bodyPr wrap="none" rtlCol="0">
            <a:spAutoFit/>
          </a:bodyPr>
          <a:lstStyle/>
          <a:p>
            <a:pPr algn="ctr"/>
            <a:r>
              <a:rPr lang="en-US" sz="4000" b="1" dirty="0">
                <a:solidFill>
                  <a:schemeClr val="tx1"/>
                </a:solidFill>
              </a:rPr>
              <a:t>CUI</a:t>
            </a:r>
          </a:p>
        </p:txBody>
      </p:sp>
      <p:sp>
        <p:nvSpPr>
          <p:cNvPr id="9" name="TextBox 8">
            <a:extLst>
              <a:ext uri="{FF2B5EF4-FFF2-40B4-BE49-F238E27FC236}">
                <a16:creationId xmlns:a16="http://schemas.microsoft.com/office/drawing/2014/main" id="{33051331-5251-C1C3-1A70-8F311822041A}"/>
              </a:ext>
            </a:extLst>
          </p:cNvPr>
          <p:cNvSpPr txBox="1"/>
          <p:nvPr userDrawn="1"/>
        </p:nvSpPr>
        <p:spPr>
          <a:xfrm>
            <a:off x="21491789" y="31981914"/>
            <a:ext cx="907620" cy="707886"/>
          </a:xfrm>
          <a:prstGeom prst="rect">
            <a:avLst/>
          </a:prstGeom>
          <a:noFill/>
        </p:spPr>
        <p:txBody>
          <a:bodyPr wrap="none" rtlCol="0">
            <a:spAutoFit/>
          </a:bodyPr>
          <a:lstStyle/>
          <a:p>
            <a:pPr algn="ctr"/>
            <a:r>
              <a:rPr lang="en-US" sz="4000" b="1" dirty="0">
                <a:solidFill>
                  <a:schemeClr val="tx1"/>
                </a:solidFill>
              </a:rPr>
              <a:t>CUI</a:t>
            </a:r>
          </a:p>
        </p:txBody>
      </p:sp>
      <p:pic>
        <p:nvPicPr>
          <p:cNvPr id="5" name="Picture 4" descr="A picture containing logo&#10;&#10;Description automatically generated">
            <a:extLst>
              <a:ext uri="{FF2B5EF4-FFF2-40B4-BE49-F238E27FC236}">
                <a16:creationId xmlns:a16="http://schemas.microsoft.com/office/drawing/2014/main" id="{5B5881C8-1CFC-1BF7-58E3-7FFB50CB6B97}"/>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90198" y="-11597"/>
            <a:ext cx="3231845" cy="3266861"/>
          </a:xfrm>
          <a:prstGeom prst="rect">
            <a:avLst/>
          </a:prstGeom>
          <a:noFill/>
        </p:spPr>
      </p:pic>
      <p:sp>
        <p:nvSpPr>
          <p:cNvPr id="8" name="Rectangle 7">
            <a:extLst>
              <a:ext uri="{FF2B5EF4-FFF2-40B4-BE49-F238E27FC236}">
                <a16:creationId xmlns:a16="http://schemas.microsoft.com/office/drawing/2014/main" id="{FD773B09-267B-1B93-3314-BBA15CB1D116}"/>
              </a:ext>
            </a:extLst>
          </p:cNvPr>
          <p:cNvSpPr/>
          <p:nvPr userDrawn="1"/>
        </p:nvSpPr>
        <p:spPr>
          <a:xfrm>
            <a:off x="39502080" y="87785"/>
            <a:ext cx="4389120" cy="2806922"/>
          </a:xfrm>
          <a:prstGeom prst="rect">
            <a:avLst/>
          </a:prstGeom>
          <a:noFill/>
        </p:spPr>
        <p:txBody>
          <a:bodyPr wrap="square" lIns="438912" tIns="219456" rIns="438912" bIns="219456">
            <a:spAutoFit/>
          </a:bodyPr>
          <a:lstStyle/>
          <a:p>
            <a:pPr algn="ctr"/>
            <a:r>
              <a:rPr lang="en-US" sz="7680" b="0" cap="none" spc="0" dirty="0">
                <a:ln w="0"/>
                <a:gradFill>
                  <a:gsLst>
                    <a:gs pos="21000">
                      <a:srgbClr val="53575C"/>
                    </a:gs>
                    <a:gs pos="88000">
                      <a:srgbClr val="C5C7CA"/>
                    </a:gs>
                  </a:gsLst>
                  <a:lin ang="5400000"/>
                </a:gradFill>
                <a:effectLst/>
              </a:rPr>
              <a:t>Company</a:t>
            </a:r>
          </a:p>
          <a:p>
            <a:pPr algn="ctr"/>
            <a:r>
              <a:rPr lang="en-US" sz="7680" b="0" cap="none" spc="0" dirty="0">
                <a:ln w="0"/>
                <a:gradFill>
                  <a:gsLst>
                    <a:gs pos="21000">
                      <a:srgbClr val="53575C"/>
                    </a:gs>
                    <a:gs pos="88000">
                      <a:srgbClr val="C5C7CA"/>
                    </a:gs>
                  </a:gsLst>
                  <a:lin ang="5400000"/>
                </a:gradFill>
                <a:effectLst/>
              </a:rPr>
              <a:t>Logo</a:t>
            </a:r>
          </a:p>
        </p:txBody>
      </p:sp>
    </p:spTree>
    <p:extLst>
      <p:ext uri="{BB962C8B-B14F-4D97-AF65-F5344CB8AC3E}">
        <p14:creationId xmlns:p14="http://schemas.microsoft.com/office/powerpoint/2010/main" val="1511513217"/>
      </p:ext>
    </p:extLst>
  </p:cSld>
  <p:clrMap bg1="lt1" tx1="dk1" bg2="lt2" tx2="dk2" accent1="accent1" accent2="accent2" accent3="accent3" accent4="accent4" accent5="accent5" accent6="accent6" hlink="hlink" folHlink="folHlink"/>
  <p:sldLayoutIdLst>
    <p:sldLayoutId id="2147483650" r:id="rId1"/>
  </p:sldLayoutIdLst>
  <p:txStyles>
    <p:titleStyle>
      <a:lvl1pPr algn="ctr" defTabSz="4389120" rtl="0" eaLnBrk="1" latinLnBrk="0" hangingPunct="1">
        <a:spcBef>
          <a:spcPct val="0"/>
        </a:spcBef>
        <a:buNone/>
        <a:defRPr sz="8000" b="1" kern="1200">
          <a:solidFill>
            <a:schemeClr val="tx1"/>
          </a:solidFill>
          <a:latin typeface="Arial Narrow" panose="020B0606020202030204" pitchFamily="34" charset="0"/>
          <a:ea typeface="+mj-ea"/>
          <a:cs typeface="+mj-cs"/>
        </a:defRPr>
      </a:lvl1pPr>
    </p:titleStyle>
    <p:bodyStyle>
      <a:lvl1pPr marL="1645920" indent="-1645920" algn="l" defTabSz="4389120" rtl="0" eaLnBrk="1" latinLnBrk="0" hangingPunct="1">
        <a:spcBef>
          <a:spcPct val="20000"/>
        </a:spcBef>
        <a:buFont typeface="Arial" panose="020B0604020202020204" pitchFamily="34" charset="0"/>
        <a:buChar char="•"/>
        <a:defRPr sz="15360" kern="1200">
          <a:solidFill>
            <a:schemeClr val="tx1"/>
          </a:solidFill>
          <a:latin typeface="Arial Narrow" panose="020B0606020202030204" pitchFamily="34" charset="0"/>
          <a:ea typeface="+mn-ea"/>
          <a:cs typeface="+mn-cs"/>
        </a:defRPr>
      </a:lvl1pPr>
      <a:lvl2pPr marL="3566160" indent="-1371600" algn="l" defTabSz="4389120" rtl="0" eaLnBrk="1" latinLnBrk="0" hangingPunct="1">
        <a:spcBef>
          <a:spcPct val="20000"/>
        </a:spcBef>
        <a:buFont typeface="Arial" panose="020B0604020202020204" pitchFamily="34" charset="0"/>
        <a:buChar char="–"/>
        <a:defRPr sz="13440" kern="1200">
          <a:solidFill>
            <a:schemeClr val="tx1"/>
          </a:solidFill>
          <a:latin typeface="Arial Narrow" panose="020B0606020202030204" pitchFamily="34" charset="0"/>
          <a:ea typeface="+mn-ea"/>
          <a:cs typeface="+mn-cs"/>
        </a:defRPr>
      </a:lvl2pPr>
      <a:lvl3pPr marL="5486400" indent="-1097280" algn="l" defTabSz="4389120" rtl="0" eaLnBrk="1" latinLnBrk="0" hangingPunct="1">
        <a:spcBef>
          <a:spcPct val="20000"/>
        </a:spcBef>
        <a:buFont typeface="Arial" panose="020B0604020202020204" pitchFamily="34" charset="0"/>
        <a:buChar char="•"/>
        <a:defRPr sz="11520" kern="1200">
          <a:solidFill>
            <a:schemeClr val="tx1"/>
          </a:solidFill>
          <a:latin typeface="Arial Narrow" panose="020B0606020202030204" pitchFamily="34" charset="0"/>
          <a:ea typeface="+mn-ea"/>
          <a:cs typeface="+mn-cs"/>
        </a:defRPr>
      </a:lvl3pPr>
      <a:lvl4pPr marL="7680960" indent="-1097280" algn="l" defTabSz="4389120" rtl="0" eaLnBrk="1" latinLnBrk="0" hangingPunct="1">
        <a:spcBef>
          <a:spcPct val="20000"/>
        </a:spcBef>
        <a:buFont typeface="Arial" panose="020B0604020202020204" pitchFamily="34" charset="0"/>
        <a:buChar char="–"/>
        <a:defRPr sz="9600" kern="1200">
          <a:solidFill>
            <a:schemeClr val="tx1"/>
          </a:solidFill>
          <a:latin typeface="Arial Narrow" panose="020B0606020202030204" pitchFamily="34" charset="0"/>
          <a:ea typeface="+mn-ea"/>
          <a:cs typeface="+mn-cs"/>
        </a:defRPr>
      </a:lvl4pPr>
      <a:lvl5pPr marL="9875520" indent="-1097280" algn="l" defTabSz="4389120" rtl="0" eaLnBrk="1" latinLnBrk="0" hangingPunct="1">
        <a:spcBef>
          <a:spcPct val="20000"/>
        </a:spcBef>
        <a:buFont typeface="Arial" panose="020B0604020202020204" pitchFamily="34" charset="0"/>
        <a:buChar char="»"/>
        <a:defRPr sz="9600" kern="1200">
          <a:solidFill>
            <a:schemeClr val="tx1"/>
          </a:solidFill>
          <a:latin typeface="Arial Narrow" panose="020B0606020202030204" pitchFamily="34" charset="0"/>
          <a:ea typeface="+mn-ea"/>
          <a:cs typeface="+mn-cs"/>
        </a:defRPr>
      </a:lvl5pPr>
      <a:lvl6pPr marL="1207008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POSTER TEMPLATE</a:t>
            </a:r>
          </a:p>
        </p:txBody>
      </p:sp>
      <p:sp>
        <p:nvSpPr>
          <p:cNvPr id="3" name="Content Placeholder 2"/>
          <p:cNvSpPr>
            <a:spLocks noGrp="1"/>
          </p:cNvSpPr>
          <p:nvPr>
            <p:ph idx="4294967295"/>
          </p:nvPr>
        </p:nvSpPr>
        <p:spPr>
          <a:xfrm>
            <a:off x="2194560" y="3849091"/>
            <a:ext cx="39502080" cy="26249909"/>
          </a:xfrm>
        </p:spPr>
        <p:txBody>
          <a:bodyPr>
            <a:normAutofit fontScale="92500" lnSpcReduction="10000"/>
          </a:bodyPr>
          <a:lstStyle/>
          <a:p>
            <a:r>
              <a:rPr lang="en-US" sz="8000" dirty="0"/>
              <a:t>Size is 48 inches x 36 inches.</a:t>
            </a:r>
          </a:p>
          <a:p>
            <a:endParaRPr lang="en-US" sz="8000" dirty="0"/>
          </a:p>
          <a:p>
            <a:r>
              <a:rPr lang="en-US" sz="8000" dirty="0"/>
              <a:t>This template is for </a:t>
            </a:r>
            <a:r>
              <a:rPr lang="en-US" sz="8000" dirty="0">
                <a:solidFill>
                  <a:srgbClr val="FF0000"/>
                </a:solidFill>
              </a:rPr>
              <a:t>EAR Controlled Unclassified Information (CUI)</a:t>
            </a:r>
            <a:r>
              <a:rPr lang="en-US" sz="8000" dirty="0"/>
              <a:t>. </a:t>
            </a:r>
          </a:p>
          <a:p>
            <a:pPr lvl="1"/>
            <a:r>
              <a:rPr lang="en-US" sz="7200" dirty="0"/>
              <a:t>The </a:t>
            </a:r>
            <a:r>
              <a:rPr lang="en-US" sz="7200" b="1" dirty="0"/>
              <a:t>CUI</a:t>
            </a:r>
            <a:r>
              <a:rPr lang="en-US" sz="7200" dirty="0"/>
              <a:t> marking is to be used on the top and bottom of each poster.</a:t>
            </a:r>
          </a:p>
          <a:p>
            <a:pPr lvl="1"/>
            <a:r>
              <a:rPr lang="en-US" sz="7200" b="1" dirty="0">
                <a:solidFill>
                  <a:srgbClr val="FF0000"/>
                </a:solidFill>
              </a:rPr>
              <a:t>NOTE: this Template contains no CUI and is only CUI marked to expedite poster creation. Also note that other CUI markings are permissible provided they allow for distribution under “FEDCON” or “Distribution Statement: C”.</a:t>
            </a:r>
            <a:endParaRPr lang="en-US" sz="7200" dirty="0">
              <a:solidFill>
                <a:srgbClr val="FF0000"/>
              </a:solidFill>
            </a:endParaRPr>
          </a:p>
          <a:p>
            <a:endParaRPr lang="en-US" sz="8000" dirty="0"/>
          </a:p>
          <a:p>
            <a:r>
              <a:rPr lang="en-US" sz="8000" dirty="0"/>
              <a:t>The following warning statement (as is) needs to be included on the poster.</a:t>
            </a:r>
          </a:p>
          <a:p>
            <a:pPr lvl="1"/>
            <a:r>
              <a:rPr lang="en-US" sz="7200" b="1" dirty="0"/>
              <a:t>WARNING - This document contains technical data whose export is restricted by the Arms Export Control Act (Title 22, U.S.C., Sec 2751, et seq.) or the Export Control Reform Act of 2018 (Title 50, U.S.C., Chapter 58, Sec. 4801-4852). Violations of these export laws are subject to severe criminal penalties. Disseminate in accordance with provisions of DoD Directive 5230.25.</a:t>
            </a:r>
          </a:p>
          <a:p>
            <a:endParaRPr lang="en-US" sz="8000" dirty="0"/>
          </a:p>
          <a:p>
            <a:r>
              <a:rPr lang="en-US" sz="8000" dirty="0"/>
              <a:t>Please be sure that the year on the poster and poster master slide reflect the year of GOMAC the presentation will be given. (e.g. 2025)</a:t>
            </a:r>
          </a:p>
          <a:p>
            <a:pPr lvl="1"/>
            <a:r>
              <a:rPr lang="en-US" sz="7200" dirty="0"/>
              <a:t>In MSPPT 365 (Version 2406), click on the ‘View’ ribbon tab then the ‘Slide Master’ button.</a:t>
            </a:r>
          </a:p>
          <a:p>
            <a:endParaRPr lang="en-US" sz="8000" dirty="0">
              <a:effectLst/>
            </a:endParaRPr>
          </a:p>
          <a:p>
            <a:r>
              <a:rPr lang="en-US" sz="8000" dirty="0">
                <a:effectLst/>
              </a:rPr>
              <a:t>Be aware of what proprietary and CUI information you are sharing as </a:t>
            </a:r>
            <a:r>
              <a:rPr lang="en-US" sz="8000" dirty="0" err="1">
                <a:effectLst/>
              </a:rPr>
              <a:t>GOMACTech’s</a:t>
            </a:r>
            <a:r>
              <a:rPr lang="en-US" sz="8000" dirty="0">
                <a:effectLst/>
              </a:rPr>
              <a:t> audience comprises U.S. citizens and U.S. permanent residents.</a:t>
            </a:r>
            <a:endParaRPr lang="en-US" sz="8000" dirty="0"/>
          </a:p>
          <a:p>
            <a:endParaRPr lang="en-US" sz="8000" dirty="0"/>
          </a:p>
          <a:p>
            <a:r>
              <a:rPr lang="en-US" sz="8000" dirty="0"/>
              <a:t>For further guidance, please refer to “Information Markings Guidance: Markings for </a:t>
            </a:r>
            <a:r>
              <a:rPr lang="en-US" sz="8000" dirty="0" err="1"/>
              <a:t>GOMACTech</a:t>
            </a:r>
            <a:r>
              <a:rPr lang="en-US" sz="8000" dirty="0"/>
              <a:t> Papers” found alongside the conference templates.</a:t>
            </a:r>
          </a:p>
          <a:p>
            <a:endParaRPr lang="en-US" sz="8000" dirty="0"/>
          </a:p>
        </p:txBody>
      </p:sp>
    </p:spTree>
    <p:extLst>
      <p:ext uri="{BB962C8B-B14F-4D97-AF65-F5344CB8AC3E}">
        <p14:creationId xmlns:p14="http://schemas.microsoft.com/office/powerpoint/2010/main" val="1839631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F93E21E-4D55-316B-904E-2F6128102374}"/>
              </a:ext>
            </a:extLst>
          </p:cNvPr>
          <p:cNvSpPr>
            <a:spLocks noGrp="1"/>
          </p:cNvSpPr>
          <p:nvPr>
            <p:ph type="title"/>
          </p:nvPr>
        </p:nvSpPr>
        <p:spPr/>
        <p:txBody>
          <a:bodyPr>
            <a:normAutofit/>
          </a:bodyPr>
          <a:lstStyle/>
          <a:p>
            <a:endParaRPr lang="en-US" sz="8000" dirty="0"/>
          </a:p>
        </p:txBody>
      </p:sp>
      <p:sp>
        <p:nvSpPr>
          <p:cNvPr id="8" name="Text Placeholder 7">
            <a:extLst>
              <a:ext uri="{FF2B5EF4-FFF2-40B4-BE49-F238E27FC236}">
                <a16:creationId xmlns:a16="http://schemas.microsoft.com/office/drawing/2014/main" id="{ACEFD5CF-280D-EC4B-73B0-FEDFF774E4E3}"/>
              </a:ext>
            </a:extLst>
          </p:cNvPr>
          <p:cNvSpPr>
            <a:spLocks noGrp="1"/>
          </p:cNvSpPr>
          <p:nvPr>
            <p:ph type="body" idx="1"/>
          </p:nvPr>
        </p:nvSpPr>
        <p:spPr/>
        <p:txBody>
          <a:bodyPr>
            <a:normAutofit/>
          </a:bodyPr>
          <a:lstStyle/>
          <a:p>
            <a:endParaRPr lang="en-US" sz="4000" b="0" dirty="0">
              <a:solidFill>
                <a:srgbClr val="004B8D"/>
              </a:solidFill>
              <a:cs typeface="Arial" charset="0"/>
            </a:endParaRPr>
          </a:p>
        </p:txBody>
      </p:sp>
      <p:sp>
        <p:nvSpPr>
          <p:cNvPr id="2" name="Text Placeholder 6">
            <a:extLst>
              <a:ext uri="{FF2B5EF4-FFF2-40B4-BE49-F238E27FC236}">
                <a16:creationId xmlns:a16="http://schemas.microsoft.com/office/drawing/2014/main" id="{E5BF267B-E723-E248-4F29-E84235B7FFD8}"/>
              </a:ext>
            </a:extLst>
          </p:cNvPr>
          <p:cNvSpPr txBox="1">
            <a:spLocks/>
          </p:cNvSpPr>
          <p:nvPr/>
        </p:nvSpPr>
        <p:spPr>
          <a:xfrm>
            <a:off x="34290000" y="29641800"/>
            <a:ext cx="8686800" cy="2203810"/>
          </a:xfrm>
          <a:prstGeom prst="rect">
            <a:avLst/>
          </a:prstGeom>
          <a:ln>
            <a:solidFill>
              <a:srgbClr val="111C4E"/>
            </a:solidFill>
          </a:ln>
        </p:spPr>
        <p:txBody>
          <a:bodyPr vert="horz" lIns="91440" tIns="45720" rIns="91440" bIns="45720" rtlCol="0" anchor="ctr">
            <a:noAutofit/>
          </a:bodyPr>
          <a:lstStyle>
            <a:lvl1pPr marL="0" indent="0" algn="l" defTabSz="914400" rtl="0" eaLnBrk="1" latinLnBrk="0" hangingPunct="1">
              <a:lnSpc>
                <a:spcPct val="100000"/>
              </a:lnSpc>
              <a:spcBef>
                <a:spcPts val="0"/>
              </a:spcBef>
              <a:buFont typeface="Arial" panose="020B0604020202020204" pitchFamily="34" charset="0"/>
              <a:buNone/>
              <a:defRPr sz="1200" kern="1200">
                <a:solidFill>
                  <a:srgbClr val="111C4E"/>
                </a:solidFill>
                <a:latin typeface="Arial Narrow" panose="020B060602020203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Calibri" panose="020F0502020204030204" pitchFamily="34" charset="0"/>
              <a:buChar char="-"/>
              <a:defRPr sz="1200" kern="1200">
                <a:solidFill>
                  <a:schemeClr val="bg1"/>
                </a:solidFill>
                <a:latin typeface="Arial Narrow" panose="020B060602020203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Calibri" panose="020F0502020204030204" pitchFamily="34" charset="0"/>
              <a:buChar char="-"/>
              <a:defRPr sz="1200" kern="1200">
                <a:solidFill>
                  <a:schemeClr val="bg1"/>
                </a:solidFill>
                <a:latin typeface="Arial Narrow" panose="020B060602020203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Calibri" panose="020F0502020204030204" pitchFamily="34" charset="0"/>
              <a:buChar char="-"/>
              <a:defRPr sz="1200" kern="1200">
                <a:solidFill>
                  <a:schemeClr val="bg1"/>
                </a:solidFill>
                <a:latin typeface="Arial Narrow" panose="020B060602020203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Calibri" panose="020F0502020204030204" pitchFamily="34" charset="0"/>
              <a:buChar char="-"/>
              <a:defRPr sz="1200" kern="1200">
                <a:solidFill>
                  <a:schemeClr val="bg1"/>
                </a:solidFill>
                <a:latin typeface="Arial Narrow" panose="020B060602020203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b="1" dirty="0">
                <a:solidFill>
                  <a:schemeClr val="tx1"/>
                </a:solidFill>
              </a:rPr>
              <a:t>Controlled By: </a:t>
            </a:r>
            <a:r>
              <a:rPr lang="en-US" sz="2400" dirty="0">
                <a:solidFill>
                  <a:srgbClr val="FF0000"/>
                </a:solidFill>
              </a:rPr>
              <a:t>&lt;Gov Agency&gt;</a:t>
            </a:r>
          </a:p>
          <a:p>
            <a:r>
              <a:rPr lang="en-US" sz="2400" b="1" dirty="0">
                <a:solidFill>
                  <a:schemeClr val="tx1"/>
                </a:solidFill>
              </a:rPr>
              <a:t>Controlled By: </a:t>
            </a:r>
            <a:r>
              <a:rPr lang="en-US" sz="2400" dirty="0">
                <a:solidFill>
                  <a:srgbClr val="FF0000"/>
                </a:solidFill>
              </a:rPr>
              <a:t>&lt;Lower-level Gov Agency/Gov Department&gt;</a:t>
            </a:r>
          </a:p>
          <a:p>
            <a:r>
              <a:rPr lang="en-US" sz="2400" b="1" dirty="0">
                <a:solidFill>
                  <a:schemeClr val="tx1"/>
                </a:solidFill>
              </a:rPr>
              <a:t>CUI Category: </a:t>
            </a:r>
            <a:r>
              <a:rPr lang="en-US" sz="2400" dirty="0">
                <a:solidFill>
                  <a:schemeClr val="tx1"/>
                </a:solidFill>
              </a:rPr>
              <a:t>CTI, EXPT</a:t>
            </a:r>
          </a:p>
          <a:p>
            <a:r>
              <a:rPr lang="en-US" sz="2400" b="1" dirty="0">
                <a:solidFill>
                  <a:schemeClr val="tx1"/>
                </a:solidFill>
              </a:rPr>
              <a:t>Distribution/Dissemination Control: </a:t>
            </a:r>
            <a:r>
              <a:rPr lang="en-US" sz="2400" dirty="0">
                <a:solidFill>
                  <a:schemeClr val="tx1"/>
                </a:solidFill>
              </a:rPr>
              <a:t>NOFORN, FEDCON</a:t>
            </a:r>
          </a:p>
          <a:p>
            <a:r>
              <a:rPr lang="en-US" sz="2400" b="1" dirty="0">
                <a:solidFill>
                  <a:schemeClr val="tx1"/>
                </a:solidFill>
              </a:rPr>
              <a:t>POC:</a:t>
            </a:r>
            <a:r>
              <a:rPr lang="en-US" sz="2400" b="0" dirty="0">
                <a:solidFill>
                  <a:schemeClr val="tx1"/>
                </a:solidFill>
              </a:rPr>
              <a:t> </a:t>
            </a:r>
            <a:r>
              <a:rPr lang="en-US" sz="2400" b="0" dirty="0">
                <a:solidFill>
                  <a:srgbClr val="FF0000"/>
                </a:solidFill>
              </a:rPr>
              <a:t>&lt;Gov POC Name&gt;, &lt;Gov POC Email&gt;</a:t>
            </a:r>
          </a:p>
        </p:txBody>
      </p:sp>
    </p:spTree>
    <p:extLst>
      <p:ext uri="{BB962C8B-B14F-4D97-AF65-F5344CB8AC3E}">
        <p14:creationId xmlns:p14="http://schemas.microsoft.com/office/powerpoint/2010/main" val="814382066"/>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rial Narrow">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1b61124-9aa1-4b0c-a0e7-3f915d955e7c" xsi:nil="true"/>
    <lcf76f155ced4ddcb4097134ff3c332f xmlns="5805353f-423f-480f-983e-3e19d9945d2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3FE0E03126CA34E937DCB6DE3E384A4" ma:contentTypeVersion="18" ma:contentTypeDescription="Create a new document." ma:contentTypeScope="" ma:versionID="f3723c533f198d02d8a05890d7e2f6fa">
  <xsd:schema xmlns:xsd="http://www.w3.org/2001/XMLSchema" xmlns:xs="http://www.w3.org/2001/XMLSchema" xmlns:p="http://schemas.microsoft.com/office/2006/metadata/properties" xmlns:ns2="5805353f-423f-480f-983e-3e19d9945d2f" xmlns:ns3="21b61124-9aa1-4b0c-a0e7-3f915d955e7c" targetNamespace="http://schemas.microsoft.com/office/2006/metadata/properties" ma:root="true" ma:fieldsID="5c6ff6f46df5601c85f45474463cf254" ns2:_="" ns3:_="">
    <xsd:import namespace="5805353f-423f-480f-983e-3e19d9945d2f"/>
    <xsd:import namespace="21b61124-9aa1-4b0c-a0e7-3f915d955e7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805353f-423f-480f-983e-3e19d9945d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fe1492c-afcc-44bd-a6e6-77057cb467b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1b61124-9aa1-4b0c-a0e7-3f915d955e7c"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e51404f-418e-42dd-a2ec-f21ee543b674}" ma:internalName="TaxCatchAll" ma:showField="CatchAllData" ma:web="21b61124-9aa1-4b0c-a0e7-3f915d955e7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F9CC1D9-5393-4D98-AEFA-8EF43375B573}">
  <ds:schemaRefs>
    <ds:schemaRef ds:uri="http://schemas.microsoft.com/office/2006/metadata/properties"/>
    <ds:schemaRef ds:uri="http://schemas.microsoft.com/office/infopath/2007/PartnerControls"/>
    <ds:schemaRef ds:uri="21b61124-9aa1-4b0c-a0e7-3f915d955e7c"/>
    <ds:schemaRef ds:uri="5805353f-423f-480f-983e-3e19d9945d2f"/>
  </ds:schemaRefs>
</ds:datastoreItem>
</file>

<file path=customXml/itemProps2.xml><?xml version="1.0" encoding="utf-8"?>
<ds:datastoreItem xmlns:ds="http://schemas.openxmlformats.org/officeDocument/2006/customXml" ds:itemID="{9C57E868-8099-4942-8925-66E530EF24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805353f-423f-480f-983e-3e19d9945d2f"/>
    <ds:schemaRef ds:uri="21b61124-9aa1-4b0c-a0e7-3f915d955e7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9C1B763-223D-4637-B1D0-611C0C36923D}">
  <ds:schemaRefs>
    <ds:schemaRef ds:uri="http://schemas.microsoft.com/sharepoint/v3/contenttype/forms"/>
  </ds:schemaRefs>
</ds:datastoreItem>
</file>

<file path=docMetadata/LabelInfo.xml><?xml version="1.0" encoding="utf-8"?>
<clbl:labelList xmlns:clbl="http://schemas.microsoft.com/office/2020/mipLabelMetadata">
  <clbl:label id="{37adc8ff-f4a3-4a14-9c0d-84b4985de0d2}" enabled="1" method="Privileged" siteId="{8331b18d-2d87-48ef-a35f-ac8818ebf9b4}" contentBits="0" removed="0"/>
</clbl:labelList>
</file>

<file path=docProps/app.xml><?xml version="1.0" encoding="utf-8"?>
<Properties xmlns="http://schemas.openxmlformats.org/officeDocument/2006/extended-properties" xmlns:vt="http://schemas.openxmlformats.org/officeDocument/2006/docPropsVTypes">
  <TotalTime>9610</TotalTime>
  <Words>323</Words>
  <Application>Microsoft Office PowerPoint</Application>
  <PresentationFormat>Custom</PresentationFormat>
  <Paragraphs>21</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Arial Narrow</vt:lpstr>
      <vt:lpstr>Calibri</vt:lpstr>
      <vt:lpstr>Office Theme</vt:lpstr>
      <vt:lpstr>POSTER TEMPLATE</vt:lpstr>
      <vt:lpstr>PowerPoint Presentation</vt:lpstr>
    </vt:vector>
  </TitlesOfParts>
  <Company>GOMACTech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GOMACTech MSPPT Template</dc:title>
  <dc:creator>GOMAC</dc:creator>
  <cp:lastModifiedBy>USECHAK, NICHOLAS G CIV USAF AFMC AFRL/RYDI</cp:lastModifiedBy>
  <cp:revision>49</cp:revision>
  <dcterms:created xsi:type="dcterms:W3CDTF">2015-11-19T17:43:58Z</dcterms:created>
  <dcterms:modified xsi:type="dcterms:W3CDTF">2025-09-05T14:07:49Z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0x010100C3FE0E03126CA34E937DCB6DE3E384A4</vt:lpwstr>
  </property>
</Properties>
</file>